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930" y="-10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6CB3C-953D-4C6B-8CEB-8B9E6DDB2C7E}" type="datetimeFigureOut">
              <a:rPr lang="th-TH" smtClean="0"/>
              <a:pPr/>
              <a:t>28/11/65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29D94-FA3B-4A84-93E3-A60B91D5925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6"/>
            <a:ext cx="9144000" cy="383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37" r="7483" b="2460"/>
          <a:stretch>
            <a:fillRect/>
          </a:stretch>
        </p:blipFill>
        <p:spPr bwMode="auto">
          <a:xfrm>
            <a:off x="714348" y="0"/>
            <a:ext cx="7929586" cy="478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842" r="3145" b="2985"/>
          <a:stretch>
            <a:fillRect/>
          </a:stretch>
        </p:blipFill>
        <p:spPr bwMode="auto">
          <a:xfrm>
            <a:off x="357158" y="214296"/>
            <a:ext cx="8143932" cy="464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2619" b="5902"/>
          <a:stretch>
            <a:fillRect/>
          </a:stretch>
        </p:blipFill>
        <p:spPr bwMode="auto">
          <a:xfrm>
            <a:off x="214282" y="285734"/>
            <a:ext cx="857252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847" t="3013" r="1695" b="3578"/>
          <a:stretch>
            <a:fillRect/>
          </a:stretch>
        </p:blipFill>
        <p:spPr bwMode="auto">
          <a:xfrm>
            <a:off x="500034" y="285734"/>
            <a:ext cx="7929618" cy="427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6259" r="2564"/>
          <a:stretch>
            <a:fillRect/>
          </a:stretch>
        </p:blipFill>
        <p:spPr bwMode="auto">
          <a:xfrm>
            <a:off x="500034" y="1000114"/>
            <a:ext cx="8143932" cy="294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14678" y="357172"/>
            <a:ext cx="2834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แบ่งออกเป็น 4 สี</a:t>
            </a:r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709"/>
          <a:stretch>
            <a:fillRect/>
          </a:stretch>
        </p:blipFill>
        <p:spPr bwMode="auto">
          <a:xfrm>
            <a:off x="642910" y="285734"/>
            <a:ext cx="8072494" cy="461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833" t="2964" r="833" b="2185"/>
          <a:stretch>
            <a:fillRect/>
          </a:stretch>
        </p:blipFill>
        <p:spPr bwMode="auto">
          <a:xfrm>
            <a:off x="357158" y="285734"/>
            <a:ext cx="8429684" cy="457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909" t="1073" r="812" b="1622"/>
          <a:stretch>
            <a:fillRect/>
          </a:stretch>
        </p:blipFill>
        <p:spPr bwMode="auto">
          <a:xfrm>
            <a:off x="214282" y="285734"/>
            <a:ext cx="864399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34"/>
            <a:ext cx="914406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76" b="3270"/>
          <a:stretch>
            <a:fillRect/>
          </a:stretch>
        </p:blipFill>
        <p:spPr bwMode="auto">
          <a:xfrm>
            <a:off x="642910" y="285734"/>
            <a:ext cx="779466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85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703" t="1511" r="3760" b="1807"/>
          <a:stretch>
            <a:fillRect/>
          </a:stretch>
        </p:blipFill>
        <p:spPr bwMode="auto">
          <a:xfrm>
            <a:off x="785786" y="285734"/>
            <a:ext cx="792958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</Words>
  <Application>Microsoft Office PowerPoint</Application>
  <PresentationFormat>นำเสนอทางหน้าจอ (16:9)</PresentationFormat>
  <Paragraphs>1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kss</dc:creator>
  <cp:lastModifiedBy>pc4</cp:lastModifiedBy>
  <cp:revision>7</cp:revision>
  <dcterms:created xsi:type="dcterms:W3CDTF">2022-11-28T05:18:17Z</dcterms:created>
  <dcterms:modified xsi:type="dcterms:W3CDTF">2022-11-28T08:25:56Z</dcterms:modified>
</cp:coreProperties>
</file>